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E3A"/>
    <a:srgbClr val="78001B"/>
    <a:srgbClr val="F5340B"/>
    <a:srgbClr val="0A2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1544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0150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3026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5151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2859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1464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83374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759024" y="980728"/>
            <a:ext cx="244827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500" b="0" i="0" u="none" strike="noStrike" cap="none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5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127</a:t>
            </a:r>
            <a:endParaRPr lang="ru-RU" sz="25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755576" y="2132856"/>
            <a:ext cx="7488832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333333"/>
              </a:buClr>
              <a:buSzPct val="25000"/>
            </a:pPr>
            <a:r>
              <a:rPr lang="ru-RU" sz="44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БЛАЖЕННИЙ </a:t>
            </a:r>
            <a:endParaRPr lang="ru-RU" sz="4400" b="1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400" b="1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ТОЙ </a:t>
            </a:r>
            <a:r>
              <a:rPr lang="ru-RU" sz="44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МОЛОДИЙ </a:t>
            </a:r>
            <a:endParaRPr lang="ru-RU" sz="4400" b="1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400" b="1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БРАТ</a:t>
            </a:r>
            <a:r>
              <a:rPr lang="ru-RU" sz="440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ХТО МАЄ НОВОНАВЕРНЕНИХ</a:t>
            </a:r>
            <a:endParaRPr lang="ru-RU" sz="4400" b="1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96508" y="5517232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127</a:t>
            </a:r>
            <a:r>
              <a:rPr lang="en-US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  <a:endParaRPr lang="ru-RU" sz="2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620688"/>
            <a:ext cx="8107940" cy="41764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Коли дому Господь не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будує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даремно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працюють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молоді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організатори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баптистських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церков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при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ньому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! Коли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міста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r>
              <a:rPr lang="ru-RU" sz="3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______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Всевишній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Господь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Всемогутній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пильнує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даремно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молоді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працівники-баптисти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чувають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0497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96508" y="5517232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127</a:t>
            </a:r>
            <a:r>
              <a:rPr lang="en-US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lang="ru-RU" sz="2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620688"/>
            <a:ext cx="8107940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Даремно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вам рано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вставати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молоді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баптисти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благовісники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допізна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сидіти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і в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спанні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подасть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другові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Своєму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— ЧОЛОВІКОВІ миру! </a:t>
            </a:r>
            <a:endParaRPr lang="ru-RU" sz="3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543752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96508" y="5517232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127</a:t>
            </a:r>
            <a:r>
              <a:rPr lang="en-US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endParaRPr lang="ru-RU" sz="2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620688"/>
            <a:ext cx="8107940" cy="27363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Духовні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діти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— </a:t>
            </a:r>
            <a:endParaRPr lang="ru-RU" sz="3400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4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спадщина</a:t>
            </a:r>
            <a:r>
              <a:rPr lang="ru-RU" sz="3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Господня</a:t>
            </a:r>
            <a:r>
              <a:rPr lang="ru-RU" sz="3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4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духовний</a:t>
            </a:r>
            <a:r>
              <a:rPr lang="ru-RU" sz="3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плід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—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нагорода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798278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96508" y="5517232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127</a:t>
            </a:r>
            <a:r>
              <a:rPr lang="en-US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endParaRPr lang="ru-RU" sz="2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620688"/>
            <a:ext cx="8107940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Як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зброя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ru-RU" sz="3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руках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того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воїна</a:t>
            </a:r>
            <a:r>
              <a:rPr lang="ru-RU" sz="3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так 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духовні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сини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баптистів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endParaRPr lang="ru-RU" sz="3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01969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96508" y="5517232"/>
            <a:ext cx="3177969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127</a:t>
            </a:r>
            <a:r>
              <a:rPr lang="en-US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400" b="0" i="0" u="none" strike="noStrike" cap="none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endParaRPr lang="ru-RU" sz="2400" b="0" i="0" u="none" strike="noStrike" cap="none" dirty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96508" y="620688"/>
            <a:ext cx="8107940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блаженний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той баптист, </a:t>
            </a:r>
            <a:endParaRPr lang="ru-RU" sz="3400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4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3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добре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озброївся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ними, </a:t>
            </a:r>
            <a:endParaRPr lang="ru-RU" sz="3400" dirty="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будуть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такі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посоромлені</a:t>
            </a:r>
            <a:r>
              <a:rPr lang="ru-RU" sz="3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коли 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в </a:t>
            </a:r>
            <a:r>
              <a:rPr lang="ru-RU" sz="3400" dirty="0" err="1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брамі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вони </a:t>
            </a:r>
            <a:r>
              <a:rPr lang="ru-RU" sz="3400" dirty="0" err="1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говоритимуть</a:t>
            </a:r>
            <a:endParaRPr lang="ru-RU" sz="3400" smtClean="0">
              <a:solidFill>
                <a:schemeClr val="bg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40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із</a:t>
            </a:r>
            <a:r>
              <a:rPr lang="ru-RU" sz="3400" dirty="0" smtClean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400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противниками! </a:t>
            </a:r>
          </a:p>
        </p:txBody>
      </p:sp>
    </p:spTree>
    <p:extLst>
      <p:ext uri="{BB962C8B-B14F-4D97-AF65-F5344CB8AC3E}">
        <p14:creationId xmlns:p14="http://schemas.microsoft.com/office/powerpoint/2010/main" val="351061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125</Words>
  <Application>Microsoft Office PowerPoint</Application>
  <PresentationFormat>Экран (4:3)</PresentationFormat>
  <Paragraphs>33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ПСАЛОМ 127</vt:lpstr>
      <vt:lpstr>ПСАЛОМ 127:1</vt:lpstr>
      <vt:lpstr>ПСАЛОМ 127:2</vt:lpstr>
      <vt:lpstr>ПСАЛОМ 127:3</vt:lpstr>
      <vt:lpstr>ПСАЛОМ 127:4</vt:lpstr>
      <vt:lpstr>ПСАЛОМ 127:5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3</dc:title>
  <dc:creator>dkey</dc:creator>
  <cp:lastModifiedBy>Admin</cp:lastModifiedBy>
  <cp:revision>26</cp:revision>
  <dcterms:modified xsi:type="dcterms:W3CDTF">2019-11-06T13:01:11Z</dcterms:modified>
</cp:coreProperties>
</file>